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itillium Web" charset="1" panose="00000500000000000000"/>
      <p:regular r:id="rId10"/>
    </p:embeddedFont>
    <p:embeddedFont>
      <p:font typeface="Titillium Web Bold" charset="1" panose="00000800000000000000"/>
      <p:regular r:id="rId11"/>
    </p:embeddedFont>
    <p:embeddedFont>
      <p:font typeface="Titillium Web Italics" charset="1" panose="00000500000000000000"/>
      <p:regular r:id="rId12"/>
    </p:embeddedFont>
    <p:embeddedFont>
      <p:font typeface="Titillium Web Bold Italics" charset="1" panose="00000800000000000000"/>
      <p:regular r:id="rId13"/>
    </p:embeddedFont>
    <p:embeddedFont>
      <p:font typeface="Titillium Web Thin" charset="1" panose="00000300000000000000"/>
      <p:regular r:id="rId14"/>
    </p:embeddedFont>
    <p:embeddedFont>
      <p:font typeface="Titillium Web Thin Italics" charset="1" panose="00000300000000000000"/>
      <p:regular r:id="rId15"/>
    </p:embeddedFont>
    <p:embeddedFont>
      <p:font typeface="Titillium Web Light" charset="1" panose="00000400000000000000"/>
      <p:regular r:id="rId16"/>
    </p:embeddedFont>
    <p:embeddedFont>
      <p:font typeface="Titillium Web Light Italics" charset="1" panose="00000400000000000000"/>
      <p:regular r:id="rId17"/>
    </p:embeddedFont>
    <p:embeddedFont>
      <p:font typeface="Titillium Web Semi-Bold" charset="1" panose="00000700000000000000"/>
      <p:regular r:id="rId18"/>
    </p:embeddedFont>
    <p:embeddedFont>
      <p:font typeface="Titillium Web Semi-Bold Italics" charset="1" panose="00000700000000000000"/>
      <p:regular r:id="rId19"/>
    </p:embeddedFont>
    <p:embeddedFont>
      <p:font typeface="Titillium Web Heavy" charset="1" panose="00000A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7627" r="0" b="-5762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180633" cy="10287000"/>
          </a:xfrm>
          <a:custGeom>
            <a:avLst/>
            <a:gdLst/>
            <a:ahLst/>
            <a:cxnLst/>
            <a:rect r="r" b="b" t="t" l="l"/>
            <a:pathLst>
              <a:path h="10287000" w="7180633">
                <a:moveTo>
                  <a:pt x="0" y="0"/>
                </a:moveTo>
                <a:lnTo>
                  <a:pt x="7180633" y="0"/>
                </a:lnTo>
                <a:lnTo>
                  <a:pt x="71806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69284" y="8150661"/>
            <a:ext cx="3290016" cy="1107639"/>
          </a:xfrm>
          <a:custGeom>
            <a:avLst/>
            <a:gdLst/>
            <a:ahLst/>
            <a:cxnLst/>
            <a:rect r="r" b="b" t="t" l="l"/>
            <a:pathLst>
              <a:path h="1107639" w="3290016">
                <a:moveTo>
                  <a:pt x="0" y="0"/>
                </a:moveTo>
                <a:lnTo>
                  <a:pt x="3290016" y="0"/>
                </a:lnTo>
                <a:lnTo>
                  <a:pt x="3290016" y="1107639"/>
                </a:lnTo>
                <a:lnTo>
                  <a:pt x="0" y="1107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5329649"/>
            <a:ext cx="5299169" cy="1453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34"/>
              </a:lnSpc>
            </a:pPr>
            <a:r>
              <a:rPr lang="en-US" sz="4500" spc="112">
                <a:solidFill>
                  <a:srgbClr val="231F20"/>
                </a:solidFill>
                <a:latin typeface="Titillium Web Bold"/>
              </a:rPr>
              <a:t>Naslov prezentacije</a:t>
            </a:r>
          </a:p>
          <a:p>
            <a:pPr algn="l">
              <a:lnSpc>
                <a:spcPts val="5082"/>
              </a:lnSpc>
            </a:pPr>
            <a:r>
              <a:rPr lang="en-US" sz="3500" spc="87">
                <a:solidFill>
                  <a:srgbClr val="231F20"/>
                </a:solidFill>
                <a:latin typeface="Titillium Web Bold"/>
              </a:rPr>
              <a:t>Ime ekipe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940981" y="7196758"/>
            <a:ext cx="3291483" cy="63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7"/>
              </a:lnSpc>
              <a:spcBef>
                <a:spcPct val="0"/>
              </a:spcBef>
            </a:pPr>
            <a:r>
              <a:rPr lang="en-US" sz="3600" spc="90">
                <a:solidFill>
                  <a:srgbClr val="FFFFFF"/>
                </a:solidFill>
                <a:latin typeface="Titillium Web Bold"/>
              </a:rPr>
              <a:t>Natečaj podpira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67000" y="8314296"/>
            <a:ext cx="22778699" cy="3160326"/>
            <a:chOff x="0" y="0"/>
            <a:chExt cx="5999328" cy="8323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99328" cy="832349"/>
            </a:xfrm>
            <a:custGeom>
              <a:avLst/>
              <a:gdLst/>
              <a:ahLst/>
              <a:cxnLst/>
              <a:rect r="r" b="b" t="t" l="l"/>
              <a:pathLst>
                <a:path h="832349" w="5999328">
                  <a:moveTo>
                    <a:pt x="0" y="0"/>
                  </a:moveTo>
                  <a:lnTo>
                    <a:pt x="5999328" y="0"/>
                  </a:lnTo>
                  <a:lnTo>
                    <a:pt x="5999328" y="832349"/>
                  </a:lnTo>
                  <a:lnTo>
                    <a:pt x="0" y="832349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F75B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999328" cy="8704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354595" y="8601008"/>
            <a:ext cx="3904705" cy="1314584"/>
          </a:xfrm>
          <a:custGeom>
            <a:avLst/>
            <a:gdLst/>
            <a:ahLst/>
            <a:cxnLst/>
            <a:rect r="r" b="b" t="t" l="l"/>
            <a:pathLst>
              <a:path h="1314584" w="3904705">
                <a:moveTo>
                  <a:pt x="0" y="0"/>
                </a:moveTo>
                <a:lnTo>
                  <a:pt x="3904705" y="0"/>
                </a:lnTo>
                <a:lnTo>
                  <a:pt x="3904705" y="1314584"/>
                </a:lnTo>
                <a:lnTo>
                  <a:pt x="0" y="1314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859241"/>
            <a:ext cx="3158972" cy="882815"/>
          </a:xfrm>
          <a:custGeom>
            <a:avLst/>
            <a:gdLst/>
            <a:ahLst/>
            <a:cxnLst/>
            <a:rect r="r" b="b" t="t" l="l"/>
            <a:pathLst>
              <a:path h="882815" w="3158972">
                <a:moveTo>
                  <a:pt x="0" y="0"/>
                </a:moveTo>
                <a:lnTo>
                  <a:pt x="3158972" y="0"/>
                </a:lnTo>
                <a:lnTo>
                  <a:pt x="3158972" y="882815"/>
                </a:lnTo>
                <a:lnTo>
                  <a:pt x="0" y="882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DAF_kU5pXdA</dc:identifier>
  <dcterms:modified xsi:type="dcterms:W3CDTF">2011-08-01T06:04:30Z</dcterms:modified>
  <cp:revision>1</cp:revision>
  <dc:title>Prijavi se v študentski natečaj in se SKOJ-a udeleži brezplačno!</dc:title>
</cp:coreProperties>
</file>